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4" r:id="rId4"/>
    <p:sldId id="257" r:id="rId5"/>
    <p:sldId id="260" r:id="rId6"/>
    <p:sldId id="258" r:id="rId7"/>
    <p:sldId id="259" r:id="rId8"/>
    <p:sldId id="265" r:id="rId9"/>
    <p:sldId id="261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2B2047-4224-2788-82C6-40325BDBC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3F7398-1DB3-5317-380F-DE8FEB395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E1983B-6B07-9568-1E92-1EA10F8A5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06D64A-98E7-2A4F-B128-4C4EDB754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7F8300-8199-FEF3-2B55-406F2C2DE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449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E9E927-D28F-F1C0-20CE-6D5909C6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C30FD95-8CE8-833B-CAAC-3CFA52BF3C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D494294-3E64-0A5B-6C8C-FA8A9035A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E749F5-8CD0-D683-FA02-8BCAAB4A8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B91F19-7C56-60DC-1FA7-AF41C8675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470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23C58DE-1797-08E6-95A4-80E0C1178E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E500344-58E5-1AC0-7592-C6A19E520B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8E370C0-AC12-C2F5-EF12-F789DE63C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5FA219-B956-008C-D013-5E006879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A49294D-8ECE-2445-8A15-586D0A32F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779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9877B-AA02-94E6-A90D-3DAA41553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632E1F8-557F-3D67-CDEE-5FB0F7B31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27534B-16A4-68F7-38D7-FB111BD41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42484C-0563-08CF-F5E5-65C0108C9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6740D1B-3EDD-A159-0884-AA7C8C892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9847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BCDFE3-4AFA-8762-83A1-BFD94DB01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F2D6DDC-7F06-0E2F-9CDA-C9531F0AA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50FF56-4734-4ED3-7550-021971354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148E6F-9715-5A2B-EA72-D1D217E2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CB03C5-E9A6-2A2F-0FD7-422292213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0353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B2F1DF-FE0E-B9C4-1A63-912E91A52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9F4B1D-0B37-D93F-2E82-DA0C568700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026704-B9D8-5B0C-C5CA-26522471E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8B5BDA9-D1B5-9715-617B-A7A30498C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D4830F8-0067-D1FA-F981-34EBF45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EFAC1F5-395A-83BA-1D07-FA516BAA9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1010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89F3E7-75E7-A298-D5F8-CBC3922C0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0519F33-B655-8A07-43AB-B5DD623AC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F04A03-BF83-4D98-3B5D-CD5C6A61D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CCE429A-10B1-F212-9E5D-FF4A453E1D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EA573ED-6D8C-3705-3ED5-DD4EA02950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F9972E6-DBC9-56F6-850F-C9749757C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A700D62-9C8E-9177-4441-8E690E1E1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3F5A073-DC3D-C02C-86DB-BB735665E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9266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1E3A5B-E653-4DD3-B137-C898FB9D6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D774EA8-E0DA-670E-B4C2-FA3D0B6A3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8CE07AE-4D16-64FA-0873-7922792FB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0BAD265-6D72-9258-65B0-59C8ABB88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7985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C723A52-6C32-F732-FB66-AEE1FECBE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31CDC77-A3C9-5832-D968-ECE50B277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F8AB9E5-98AB-EE8B-48F5-B2ABB6933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6515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7F6158-BCBD-8E73-29D7-7552DFE3E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48C17D-F899-78FE-D088-CD19F15FD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7B56705-0A28-E91C-3BE5-D260D5DD10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45D096-DD5A-3E45-E004-2839DB5F7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7024C89-399E-70B3-9E21-83A61F5AB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8EB3E46-E585-9D02-5D7F-FB2687556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7594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0963A-8DC1-0964-28D8-4D98CF5A3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F2FE7B3-1910-F8BF-AC17-1021B530FD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67046AE-FC93-95AE-CDA1-A5C981C009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EDE3B3C-DBD6-8F26-2134-25E7324A9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50CCD82-22D9-CD89-869E-DED11BD79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E7EA419-1CDF-C7D4-4B07-0E4A66A08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244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750756B-88E9-CFF3-A2DF-95CB4FE7E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4794556-78A8-EF11-1666-D8E136BD4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43D74A-88FE-F633-5982-7F7C71A3DE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F1D96-B90B-46DE-AC97-7B08D4F0089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A829724-3453-8745-7453-A8FE4733EC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C76265-1CC9-3A47-F4BB-3FCADB67A1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37629-A74B-41EE-9EBD-275C6AE9F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707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185B55-2B3F-3909-B117-A88CF9EA1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133599"/>
          </a:xfrm>
        </p:spPr>
        <p:txBody>
          <a:bodyPr>
            <a:normAutofit fontScale="90000"/>
          </a:bodyPr>
          <a:lstStyle/>
          <a:p>
            <a:r>
              <a:rPr lang="pt-BR" sz="4800" dirty="0"/>
              <a:t>Seminário</a:t>
            </a:r>
            <a:br>
              <a:rPr lang="pt-BR" sz="4800" dirty="0"/>
            </a:br>
            <a:r>
              <a:rPr lang="pt-BR" sz="4000" b="0" i="0" dirty="0">
                <a:solidFill>
                  <a:srgbClr val="1F1F1F"/>
                </a:solidFill>
                <a:effectLst/>
                <a:latin typeface="Google Sans"/>
              </a:rPr>
              <a:t>ESTATÍSTICA DESCRITIVA E INFERENCIAL BÁSICA</a:t>
            </a:r>
            <a:br>
              <a:rPr lang="pt-BR" sz="4000" b="0" i="0" dirty="0">
                <a:solidFill>
                  <a:srgbClr val="1F1F1F"/>
                </a:solidFill>
                <a:effectLst/>
                <a:latin typeface="Google Sans"/>
              </a:rPr>
            </a:br>
            <a:r>
              <a:rPr lang="pt-BR" sz="4000" b="0" i="0" u="sng" dirty="0">
                <a:solidFill>
                  <a:srgbClr val="1F1F1F"/>
                </a:solidFill>
                <a:effectLst/>
                <a:latin typeface="Google Sans"/>
              </a:rPr>
              <a:t>Professor Anderson Ara</a:t>
            </a:r>
            <a:endParaRPr lang="pt-BR" sz="4000" u="sng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BC87E43-5B49-990E-1818-207CB287AD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rmAutofit fontScale="62500" lnSpcReduction="20000"/>
          </a:bodyPr>
          <a:lstStyle/>
          <a:p>
            <a:r>
              <a:rPr lang="pt-BR" dirty="0"/>
              <a:t>Alunos:</a:t>
            </a:r>
          </a:p>
          <a:p>
            <a:r>
              <a:rPr lang="pt-BR" dirty="0"/>
              <a:t>Gustavo Bonetti da Silva</a:t>
            </a:r>
          </a:p>
          <a:p>
            <a:r>
              <a:rPr lang="pt-BR" dirty="0"/>
              <a:t>Herlon Nadolny</a:t>
            </a:r>
          </a:p>
          <a:p>
            <a:r>
              <a:rPr lang="pt-BR" dirty="0"/>
              <a:t>Matheus Willian </a:t>
            </a:r>
            <a:r>
              <a:rPr lang="pt-BR" dirty="0" err="1"/>
              <a:t>Zanfelice</a:t>
            </a:r>
            <a:endParaRPr lang="pt-BR" dirty="0"/>
          </a:p>
          <a:p>
            <a:r>
              <a:rPr lang="pt-BR" dirty="0"/>
              <a:t>Rafael Alisson </a:t>
            </a:r>
            <a:r>
              <a:rPr lang="pt-BR" dirty="0" err="1"/>
              <a:t>Schipiura</a:t>
            </a:r>
            <a:endParaRPr lang="pt-BR" dirty="0"/>
          </a:p>
          <a:p>
            <a:r>
              <a:rPr lang="pt-BR" dirty="0"/>
              <a:t>Renan Rocha Marin</a:t>
            </a:r>
          </a:p>
          <a:p>
            <a:r>
              <a:rPr lang="pt-BR" dirty="0"/>
              <a:t>Thor Marinho</a:t>
            </a:r>
          </a:p>
        </p:txBody>
      </p:sp>
      <p:pic>
        <p:nvPicPr>
          <p:cNvPr id="1026" name="Picture 2" descr="Estatística descritiva: principais conceitos">
            <a:extLst>
              <a:ext uri="{FF2B5EF4-FFF2-40B4-BE49-F238E27FC236}">
                <a16:creationId xmlns:a16="http://schemas.microsoft.com/office/drawing/2014/main" id="{C1ACA85E-2E57-1644-DDDA-40623A930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78" y="4864098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statística Descritiva X Estatística Inferencial - YouTube">
            <a:extLst>
              <a:ext uri="{FF2B5EF4-FFF2-40B4-BE49-F238E27FC236}">
                <a16:creationId xmlns:a16="http://schemas.microsoft.com/office/drawing/2014/main" id="{D258E208-75FE-4BD7-3E20-856551E52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8999" y="322262"/>
            <a:ext cx="28575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67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CDC30AE-8A6F-0D75-EED1-891A5A829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7829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Minhocas como bioindicadoras da qualidade dos solos brasileiros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8D994C48-DDC6-D8DF-9241-8CD393FC15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/>
              <a:t>Organismos edáficos de 3 classes ecológicas</a:t>
            </a:r>
          </a:p>
          <a:p>
            <a:r>
              <a:rPr lang="pt-BR" dirty="0"/>
              <a:t>Aproximadamente 340 espécies no Brasil (exóticas)</a:t>
            </a:r>
          </a:p>
          <a:p>
            <a:r>
              <a:rPr lang="pt-BR" dirty="0"/>
              <a:t>Brasil, maior biodiversidade do mundo com 6 Biomas Mata Atlântica, Pampa, Caatinga, Pantanal, </a:t>
            </a:r>
            <a:r>
              <a:rPr lang="pt-BR" dirty="0">
                <a:solidFill>
                  <a:srgbClr val="FF0000"/>
                </a:solidFill>
              </a:rPr>
              <a:t>Amazônia e Cerrado</a:t>
            </a:r>
            <a:r>
              <a:rPr lang="pt-BR" dirty="0"/>
              <a:t>.</a:t>
            </a:r>
          </a:p>
          <a:p>
            <a:r>
              <a:rPr lang="pt-BR" dirty="0"/>
              <a:t>13 categorias de solos com dezenas de subcategorias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BECE9F0-EF77-F6FD-37C5-4945107D8B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pt-BR" dirty="0"/>
              <a:t>Diferentes espécies em estações distintas (seca e úmida)</a:t>
            </a:r>
          </a:p>
          <a:p>
            <a:r>
              <a:rPr lang="pt-BR" dirty="0"/>
              <a:t>Atributos químicos do solo são importantes, o pH é restritivo para elas e plantas também.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937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51846DA-1CF7-C10F-18F5-FCD27C730C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50" y="0"/>
            <a:ext cx="90487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1551FDF-5DC4-4C19-2024-027F0A92AD23}"/>
              </a:ext>
            </a:extLst>
          </p:cNvPr>
          <p:cNvSpPr txBox="1"/>
          <p:nvPr/>
        </p:nvSpPr>
        <p:spPr>
          <a:xfrm>
            <a:off x="750627" y="982176"/>
            <a:ext cx="195162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Argissolos</a:t>
            </a:r>
          </a:p>
          <a:p>
            <a:r>
              <a:rPr lang="pt-BR" sz="2400" dirty="0"/>
              <a:t>Cambissolos</a:t>
            </a:r>
          </a:p>
          <a:p>
            <a:r>
              <a:rPr lang="pt-BR" sz="2400" dirty="0" err="1"/>
              <a:t>Chernossolos</a:t>
            </a:r>
            <a:endParaRPr lang="pt-BR" sz="2400" dirty="0"/>
          </a:p>
          <a:p>
            <a:r>
              <a:rPr lang="pt-BR" sz="2400" dirty="0" err="1"/>
              <a:t>Espodossolos</a:t>
            </a:r>
            <a:endParaRPr lang="pt-BR" sz="2400" dirty="0"/>
          </a:p>
          <a:p>
            <a:r>
              <a:rPr lang="pt-BR" sz="2400" dirty="0" err="1"/>
              <a:t>Gleissolos</a:t>
            </a:r>
            <a:endParaRPr lang="pt-BR" sz="2400" dirty="0"/>
          </a:p>
          <a:p>
            <a:r>
              <a:rPr lang="pt-BR" sz="2400" dirty="0"/>
              <a:t>Latossolos</a:t>
            </a:r>
          </a:p>
          <a:p>
            <a:r>
              <a:rPr lang="pt-BR" sz="2400" dirty="0" err="1"/>
              <a:t>Luvissolos</a:t>
            </a:r>
            <a:endParaRPr lang="pt-BR" sz="2400" dirty="0"/>
          </a:p>
          <a:p>
            <a:r>
              <a:rPr lang="pt-BR" sz="2400" dirty="0"/>
              <a:t>Neossolos</a:t>
            </a:r>
          </a:p>
          <a:p>
            <a:r>
              <a:rPr lang="pt-BR" sz="2400" dirty="0" err="1"/>
              <a:t>Nitossolos</a:t>
            </a:r>
            <a:endParaRPr lang="pt-BR" sz="2400" dirty="0"/>
          </a:p>
          <a:p>
            <a:r>
              <a:rPr lang="pt-BR" sz="2400" dirty="0" err="1"/>
              <a:t>Organossolos</a:t>
            </a:r>
            <a:endParaRPr lang="pt-BR" sz="2400" dirty="0"/>
          </a:p>
          <a:p>
            <a:r>
              <a:rPr lang="pt-BR" sz="2400" dirty="0" err="1"/>
              <a:t>Planossolos</a:t>
            </a:r>
            <a:endParaRPr lang="pt-BR" sz="2400" dirty="0"/>
          </a:p>
          <a:p>
            <a:r>
              <a:rPr lang="pt-BR" sz="2400" dirty="0" err="1"/>
              <a:t>Plintossolos</a:t>
            </a:r>
            <a:endParaRPr lang="pt-BR" sz="2400" dirty="0"/>
          </a:p>
          <a:p>
            <a:r>
              <a:rPr lang="pt-BR" sz="2400" dirty="0" err="1"/>
              <a:t>Vertissolos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37806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FA998A-2005-F2DD-1F47-7F65BC66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2000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16D2095-84CE-9935-FC1F-EF5BECAFB1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66316"/>
            <a:ext cx="5112000" cy="5112000"/>
          </a:xfrm>
        </p:spPr>
      </p:pic>
      <p:pic>
        <p:nvPicPr>
          <p:cNvPr id="6" name="Espaço Reservado para Conteúdo 4">
            <a:extLst>
              <a:ext uri="{FF2B5EF4-FFF2-40B4-BE49-F238E27FC236}">
                <a16:creationId xmlns:a16="http://schemas.microsoft.com/office/drawing/2014/main" id="{C24A4F7F-0B59-E1F5-03AD-D4F05C0043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00" y="1566316"/>
            <a:ext cx="5112000" cy="51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84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E752D6-910C-9BA3-5043-92A69392D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2000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9A6B109F-BD1C-758D-095A-F7149BEFF5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12384"/>
            <a:ext cx="5112000" cy="5112000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182E4F4-16BD-F1C6-96E2-DE605AC91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02" y="1512384"/>
            <a:ext cx="5112000" cy="51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55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93789-DBC9-DE61-3A24-8FBB01A25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2000"/>
          </a:xfrm>
        </p:spPr>
        <p:txBody>
          <a:bodyPr/>
          <a:lstStyle/>
          <a:p>
            <a:endParaRPr lang="pt-BR"/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45C8F913-7272-8368-1910-80E77EE08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7357"/>
            <a:ext cx="5112000" cy="5112000"/>
          </a:xfr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3D169F67-81E1-D1D0-203D-83383D51E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00" y="1457357"/>
            <a:ext cx="5112000" cy="51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606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3AE5A2-3A78-AC05-8FF6-E8EE33CC3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2000"/>
          </a:xfrm>
        </p:spPr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24499961-C8EB-C693-7C7C-4815A0C70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05987"/>
            <a:ext cx="5112000" cy="5112000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9B63FF3-E48B-6B32-5C75-27F893D11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00" y="1505987"/>
            <a:ext cx="5112000" cy="51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307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Resultado de imagem para triangulo textural">
            <a:extLst>
              <a:ext uri="{FF2B5EF4-FFF2-40B4-BE49-F238E27FC236}">
                <a16:creationId xmlns:a16="http://schemas.microsoft.com/office/drawing/2014/main" id="{091F8C61-BC31-15F9-4164-6FFE9FC256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099" y="627018"/>
            <a:ext cx="6182435" cy="57004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0835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4DD925-2D87-30C8-D9E5-6DE313051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2000"/>
          </a:xfrm>
        </p:spPr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B031E6B-C1D9-CA61-CA98-1DE0CF9D7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802" y="1486238"/>
            <a:ext cx="5006637" cy="5006637"/>
          </a:xfrm>
          <a:prstGeom prst="rect">
            <a:avLst/>
          </a:prstGeom>
        </p:spPr>
      </p:pic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3746A8CA-317A-E082-9578-7EE3134D3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86238"/>
            <a:ext cx="5006636" cy="5006636"/>
          </a:xfrm>
        </p:spPr>
      </p:pic>
    </p:spTree>
    <p:extLst>
      <p:ext uri="{BB962C8B-B14F-4D97-AF65-F5344CB8AC3E}">
        <p14:creationId xmlns:p14="http://schemas.microsoft.com/office/powerpoint/2010/main" val="6349356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122</Words>
  <Application>Microsoft Office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Google Sans</vt:lpstr>
      <vt:lpstr>Tema do Office</vt:lpstr>
      <vt:lpstr>Seminário ESTATÍSTICA DESCRITIVA E INFERENCIAL BÁSICA Professor Anderson Ara</vt:lpstr>
      <vt:lpstr>Minhocas como bioindicadoras da qualidade dos solos brasileiros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Seminário </dc:title>
  <dc:creator>Herlon Nadolny</dc:creator>
  <cp:lastModifiedBy>Herlon Nadolny</cp:lastModifiedBy>
  <cp:revision>15</cp:revision>
  <dcterms:created xsi:type="dcterms:W3CDTF">2022-09-14T04:06:59Z</dcterms:created>
  <dcterms:modified xsi:type="dcterms:W3CDTF">2022-09-15T19:53:21Z</dcterms:modified>
</cp:coreProperties>
</file>

<file path=docProps/thumbnail.jpeg>
</file>